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297" r:id="rId12"/>
    <p:sldId id="298" r:id="rId13"/>
    <p:sldId id="299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2" r:id="rId25"/>
    <p:sldId id="313" r:id="rId26"/>
    <p:sldId id="314" r:id="rId27"/>
    <p:sldId id="316" r:id="rId28"/>
    <p:sldId id="317" r:id="rId29"/>
    <p:sldId id="318" r:id="rId30"/>
    <p:sldId id="319" r:id="rId31"/>
    <p:sldId id="321" r:id="rId32"/>
    <p:sldId id="322" r:id="rId33"/>
    <p:sldId id="370" r:id="rId34"/>
    <p:sldId id="323" r:id="rId35"/>
    <p:sldId id="320" r:id="rId36"/>
    <p:sldId id="315" r:id="rId37"/>
    <p:sldId id="311" r:id="rId38"/>
    <p:sldId id="300" r:id="rId39"/>
    <p:sldId id="296" r:id="rId40"/>
    <p:sldId id="369" r:id="rId41"/>
    <p:sldId id="332" r:id="rId42"/>
    <p:sldId id="333" r:id="rId43"/>
    <p:sldId id="334" r:id="rId44"/>
    <p:sldId id="335" r:id="rId45"/>
    <p:sldId id="336" r:id="rId46"/>
    <p:sldId id="337" r:id="rId47"/>
    <p:sldId id="338" r:id="rId48"/>
    <p:sldId id="339" r:id="rId49"/>
    <p:sldId id="340" r:id="rId50"/>
    <p:sldId id="371" r:id="rId51"/>
    <p:sldId id="341" r:id="rId52"/>
    <p:sldId id="342" r:id="rId53"/>
    <p:sldId id="343" r:id="rId54"/>
    <p:sldId id="344" r:id="rId55"/>
    <p:sldId id="345" r:id="rId56"/>
    <p:sldId id="346" r:id="rId57"/>
    <p:sldId id="347" r:id="rId58"/>
    <p:sldId id="348" r:id="rId59"/>
    <p:sldId id="349" r:id="rId60"/>
    <p:sldId id="350" r:id="rId61"/>
    <p:sldId id="351" r:id="rId62"/>
    <p:sldId id="352" r:id="rId63"/>
    <p:sldId id="353" r:id="rId64"/>
    <p:sldId id="354" r:id="rId65"/>
    <p:sldId id="355" r:id="rId66"/>
    <p:sldId id="356" r:id="rId67"/>
    <p:sldId id="357" r:id="rId68"/>
    <p:sldId id="358" r:id="rId69"/>
    <p:sldId id="359" r:id="rId70"/>
    <p:sldId id="360" r:id="rId71"/>
    <p:sldId id="361" r:id="rId72"/>
    <p:sldId id="362" r:id="rId73"/>
    <p:sldId id="363" r:id="rId74"/>
    <p:sldId id="364" r:id="rId75"/>
    <p:sldId id="365" r:id="rId76"/>
    <p:sldId id="366" r:id="rId77"/>
    <p:sldId id="367" r:id="rId78"/>
    <p:sldId id="368" r:id="rId79"/>
    <p:sldId id="329" r:id="rId80"/>
    <p:sldId id="330" r:id="rId81"/>
    <p:sldId id="331" r:id="rId8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014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82700-44CB-456C-BEEF-7ACEC2512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9FB74-C802-4A4C-A9DA-4964E2D31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893BE-4D9E-489F-B294-B98A2D0C5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26FFB-D608-4121-ACAC-B77F60728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2C0E0-1921-4519-B8A1-C9D52CE30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C4345-3844-433D-8051-E4F7C2FE2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5FD95-370E-4274-BC55-4BFFB60DB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61F36-A3F1-4498-888E-403FEBE48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876BC-9A90-49C9-9971-FCA25726C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DC454-CC09-47F1-B99D-8F3B39D5F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DA32F-1851-4D4A-AFB8-C1E7190D0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01A0A6A-DEB8-4084-9AF2-A266EEBFC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WINDOWS\MEDIA\TADA.WAV" TargetMode="Externa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13" Type="http://schemas.openxmlformats.org/officeDocument/2006/relationships/slide" Target="slide58.xml"/><Relationship Id="rId18" Type="http://schemas.openxmlformats.org/officeDocument/2006/relationships/slide" Target="slide63.xml"/><Relationship Id="rId26" Type="http://schemas.openxmlformats.org/officeDocument/2006/relationships/slide" Target="slide71.xml"/><Relationship Id="rId3" Type="http://schemas.openxmlformats.org/officeDocument/2006/relationships/image" Target="../media/image4.png"/><Relationship Id="rId21" Type="http://schemas.openxmlformats.org/officeDocument/2006/relationships/slide" Target="slide66.xml"/><Relationship Id="rId34" Type="http://schemas.openxmlformats.org/officeDocument/2006/relationships/slide" Target="slide79.xml"/><Relationship Id="rId7" Type="http://schemas.openxmlformats.org/officeDocument/2006/relationships/slide" Target="slide52.xml"/><Relationship Id="rId12" Type="http://schemas.openxmlformats.org/officeDocument/2006/relationships/slide" Target="slide57.xml"/><Relationship Id="rId17" Type="http://schemas.openxmlformats.org/officeDocument/2006/relationships/slide" Target="slide62.xml"/><Relationship Id="rId25" Type="http://schemas.openxmlformats.org/officeDocument/2006/relationships/slide" Target="slide70.xml"/><Relationship Id="rId33" Type="http://schemas.openxmlformats.org/officeDocument/2006/relationships/slide" Target="slide78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61.xml"/><Relationship Id="rId20" Type="http://schemas.openxmlformats.org/officeDocument/2006/relationships/slide" Target="slide65.xml"/><Relationship Id="rId29" Type="http://schemas.openxmlformats.org/officeDocument/2006/relationships/slide" Target="slide74.xml"/><Relationship Id="rId1" Type="http://schemas.openxmlformats.org/officeDocument/2006/relationships/themeOverride" Target="../theme/themeOverride2.xml"/><Relationship Id="rId6" Type="http://schemas.openxmlformats.org/officeDocument/2006/relationships/slide" Target="slide50.xml"/><Relationship Id="rId11" Type="http://schemas.openxmlformats.org/officeDocument/2006/relationships/slide" Target="slide56.xml"/><Relationship Id="rId24" Type="http://schemas.openxmlformats.org/officeDocument/2006/relationships/slide" Target="slide69.xml"/><Relationship Id="rId32" Type="http://schemas.openxmlformats.org/officeDocument/2006/relationships/slide" Target="slide77.xml"/><Relationship Id="rId5" Type="http://schemas.openxmlformats.org/officeDocument/2006/relationships/slide" Target="slide49.xml"/><Relationship Id="rId15" Type="http://schemas.openxmlformats.org/officeDocument/2006/relationships/slide" Target="slide60.xml"/><Relationship Id="rId23" Type="http://schemas.openxmlformats.org/officeDocument/2006/relationships/slide" Target="slide68.xml"/><Relationship Id="rId28" Type="http://schemas.openxmlformats.org/officeDocument/2006/relationships/slide" Target="slide73.xml"/><Relationship Id="rId10" Type="http://schemas.openxmlformats.org/officeDocument/2006/relationships/slide" Target="slide55.xml"/><Relationship Id="rId19" Type="http://schemas.openxmlformats.org/officeDocument/2006/relationships/slide" Target="slide64.xml"/><Relationship Id="rId31" Type="http://schemas.openxmlformats.org/officeDocument/2006/relationships/slide" Target="slide76.xml"/><Relationship Id="rId4" Type="http://schemas.openxmlformats.org/officeDocument/2006/relationships/slide" Target="slide48.xml"/><Relationship Id="rId9" Type="http://schemas.openxmlformats.org/officeDocument/2006/relationships/slide" Target="slide54.xml"/><Relationship Id="rId14" Type="http://schemas.openxmlformats.org/officeDocument/2006/relationships/slide" Target="slide59.xml"/><Relationship Id="rId22" Type="http://schemas.openxmlformats.org/officeDocument/2006/relationships/slide" Target="slide67.xml"/><Relationship Id="rId27" Type="http://schemas.openxmlformats.org/officeDocument/2006/relationships/slide" Target="slide72.xml"/><Relationship Id="rId30" Type="http://schemas.openxmlformats.org/officeDocument/2006/relationships/slide" Target="slide7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8.xml"/><Relationship Id="rId18" Type="http://schemas.openxmlformats.org/officeDocument/2006/relationships/slide" Target="slide23.xml"/><Relationship Id="rId26" Type="http://schemas.openxmlformats.org/officeDocument/2006/relationships/slide" Target="slide31.xml"/><Relationship Id="rId3" Type="http://schemas.openxmlformats.org/officeDocument/2006/relationships/image" Target="../media/image4.png"/><Relationship Id="rId21" Type="http://schemas.openxmlformats.org/officeDocument/2006/relationships/slide" Target="slide26.xml"/><Relationship Id="rId34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17.xml"/><Relationship Id="rId17" Type="http://schemas.openxmlformats.org/officeDocument/2006/relationships/slide" Target="slide22.xml"/><Relationship Id="rId25" Type="http://schemas.openxmlformats.org/officeDocument/2006/relationships/slide" Target="slide30.xml"/><Relationship Id="rId33" Type="http://schemas.openxmlformats.org/officeDocument/2006/relationships/slide" Target="slide39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21.xml"/><Relationship Id="rId20" Type="http://schemas.openxmlformats.org/officeDocument/2006/relationships/slide" Target="slide25.xml"/><Relationship Id="rId29" Type="http://schemas.openxmlformats.org/officeDocument/2006/relationships/slide" Target="slide35.xml"/><Relationship Id="rId1" Type="http://schemas.openxmlformats.org/officeDocument/2006/relationships/themeOverride" Target="../theme/themeOverride1.xml"/><Relationship Id="rId6" Type="http://schemas.openxmlformats.org/officeDocument/2006/relationships/slide" Target="slide11.xml"/><Relationship Id="rId11" Type="http://schemas.openxmlformats.org/officeDocument/2006/relationships/slide" Target="slide16.xml"/><Relationship Id="rId24" Type="http://schemas.openxmlformats.org/officeDocument/2006/relationships/slide" Target="slide29.xml"/><Relationship Id="rId32" Type="http://schemas.openxmlformats.org/officeDocument/2006/relationships/slide" Target="slide38.xml"/><Relationship Id="rId5" Type="http://schemas.openxmlformats.org/officeDocument/2006/relationships/slide" Target="slide10.xml"/><Relationship Id="rId15" Type="http://schemas.openxmlformats.org/officeDocument/2006/relationships/slide" Target="slide20.xml"/><Relationship Id="rId23" Type="http://schemas.openxmlformats.org/officeDocument/2006/relationships/slide" Target="slide28.xml"/><Relationship Id="rId28" Type="http://schemas.openxmlformats.org/officeDocument/2006/relationships/slide" Target="slide33.xml"/><Relationship Id="rId10" Type="http://schemas.openxmlformats.org/officeDocument/2006/relationships/slide" Target="slide15.xml"/><Relationship Id="rId19" Type="http://schemas.openxmlformats.org/officeDocument/2006/relationships/slide" Target="slide24.xml"/><Relationship Id="rId31" Type="http://schemas.openxmlformats.org/officeDocument/2006/relationships/slide" Target="slide37.xml"/><Relationship Id="rId4" Type="http://schemas.openxmlformats.org/officeDocument/2006/relationships/slide" Target="slide9.xml"/><Relationship Id="rId9" Type="http://schemas.openxmlformats.org/officeDocument/2006/relationships/slide" Target="slide14.xml"/><Relationship Id="rId14" Type="http://schemas.openxmlformats.org/officeDocument/2006/relationships/slide" Target="slide19.xml"/><Relationship Id="rId22" Type="http://schemas.openxmlformats.org/officeDocument/2006/relationships/slide" Target="slide27.xml"/><Relationship Id="rId27" Type="http://schemas.openxmlformats.org/officeDocument/2006/relationships/slide" Target="slide32.xml"/><Relationship Id="rId30" Type="http://schemas.openxmlformats.org/officeDocument/2006/relationships/slide" Target="slide3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Rot="1" noChangeAspect="1" noChangeArrowheads="1"/>
          </p:cNvPicPr>
          <p:nvPr>
            <a:wavAudioFile r:embed="rId1" name="WELCOME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NDONE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3" name="FADEAPPL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4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14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600200"/>
            <a:ext cx="59436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l'heure aux EU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quand il est 6h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 France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447800"/>
            <a:ext cx="67056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combien de jours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après la panne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parlent-ils des couchers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 soleil?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828800"/>
            <a:ext cx="60960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combien d'années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fleur fabriquent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épines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752600"/>
            <a:ext cx="65532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quand on peut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regarder un coucher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 soleil chez le PP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de légume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est le M.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cramoisi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que la Fleur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prend pour le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pet' dej'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que les tigres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ne mangent pas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447800"/>
            <a:ext cx="6096000" cy="441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que les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moutons mangent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447800"/>
            <a:ext cx="60960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pourquoi le mouton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ne mangera pas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Fleur (selon PP)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524000"/>
            <a:ext cx="64008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comment sentait-il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PP le jour il a vu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44 couchers de soleil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447800" y="2590800"/>
            <a:ext cx="6172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Quand?</a:t>
            </a:r>
          </a:p>
        </p:txBody>
      </p:sp>
      <p:pic>
        <p:nvPicPr>
          <p:cNvPr id="409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ILLAPIR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867"/>
                            </p:stCondLst>
                            <p:childTnLst>
                              <p:par>
                                <p:cTn id="8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  <p:bldLst>
      <p:bldP spid="40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47800" y="1143000"/>
            <a:ext cx="6324600" cy="487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comment sent-il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PP en pensant que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mouton peut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manger la Fleur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371600"/>
            <a:ext cx="6553200" cy="457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M. cramoisi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gonfle de quelle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emotion en disant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qu'il est sérieux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143000"/>
            <a:ext cx="6781800" cy="495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sentiment du PP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quand il attrape la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Fleur dans un mensonge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47800" y="1828800"/>
            <a:ext cx="64008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sentiment du PP quand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la Fleur demande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pet' dej'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219200"/>
            <a:ext cx="6248400" cy="472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 plante commence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quand on met .....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dans la Terre 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371600"/>
            <a:ext cx="6477000" cy="464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qui attache une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plante à la Terre 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verbe: la plante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arrive dans l'air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143000"/>
            <a:ext cx="6705600" cy="480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forme de la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plante après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quelques semaines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219200"/>
            <a:ext cx="6629400" cy="457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qu'une rose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pour se proteger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524000"/>
            <a:ext cx="67818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que le PP doit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faire pour voir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 coucher de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soleil sur la Terre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371600" y="1828800"/>
            <a:ext cx="60960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Délicieux!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47800" y="1752600"/>
            <a:ext cx="68580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synonyme de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détruire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complètement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295400"/>
            <a:ext cx="7162800" cy="464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 le mouton mange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Fleur, ce qui arrivera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aux étoiles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(pour le PP)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905000"/>
            <a:ext cx="67818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synonyme de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pleurer (fort)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6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6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119811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1198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1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676400"/>
            <a:ext cx="66294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que le pilote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essaie de faire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avec le boulon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676400"/>
            <a:ext cx="72390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que la Fleur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veut pour la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proteger des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courants d'air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2209800"/>
            <a:ext cx="7086600" cy="320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moment avant le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coucher de soleil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752600"/>
            <a:ext cx="72390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couvrir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bouche d'un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animal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676400"/>
            <a:ext cx="73914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qui tombe des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yeux quand on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pleure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133600"/>
            <a:ext cx="64008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 marteau,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par exemple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1143000" y="2362200"/>
            <a:ext cx="68580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sentiments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447800"/>
            <a:ext cx="6553200" cy="403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9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9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Jeopardy!!</a:t>
            </a:r>
          </a:p>
        </p:txBody>
      </p:sp>
      <p:pic>
        <p:nvPicPr>
          <p:cNvPr id="118787" name="TADA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7" fill="hold"/>
                                        <p:tgtEl>
                                          <p:spTgt spid="1187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8787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2"/>
          <p:cNvSpPr>
            <a:spLocks noChangeArrowheads="1" noChangeShapeType="1" noTextEdit="1"/>
          </p:cNvSpPr>
          <p:nvPr/>
        </p:nvSpPr>
        <p:spPr bwMode="auto">
          <a:xfrm>
            <a:off x="18288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Fleur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Peur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Pilote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PP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Adjectifs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Verbes 2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Fleur</a:t>
            </a:r>
          </a:p>
        </p:txBody>
      </p:sp>
      <p:sp>
        <p:nvSpPr>
          <p:cNvPr id="49155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Peur</a:t>
            </a:r>
          </a:p>
        </p:txBody>
      </p:sp>
      <p:sp>
        <p:nvSpPr>
          <p:cNvPr id="49156" name="WordArt 4"/>
          <p:cNvSpPr>
            <a:spLocks noChangeArrowheads="1" noChangeShapeType="1" noTextEdit="1"/>
          </p:cNvSpPr>
          <p:nvPr/>
        </p:nvSpPr>
        <p:spPr bwMode="auto">
          <a:xfrm>
            <a:off x="3276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Pilote</a:t>
            </a:r>
          </a:p>
        </p:txBody>
      </p:sp>
      <p:sp>
        <p:nvSpPr>
          <p:cNvPr id="49157" name="WordArt 5"/>
          <p:cNvSpPr>
            <a:spLocks noChangeArrowheads="1" noChangeShapeType="1" noTextEdit="1"/>
          </p:cNvSpPr>
          <p:nvPr/>
        </p:nvSpPr>
        <p:spPr bwMode="auto">
          <a:xfrm>
            <a:off x="4724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Adjectifs</a:t>
            </a:r>
          </a:p>
        </p:txBody>
      </p:sp>
      <p:sp>
        <p:nvSpPr>
          <p:cNvPr id="49158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PP</a:t>
            </a:r>
          </a:p>
        </p:txBody>
      </p:sp>
      <p:sp>
        <p:nvSpPr>
          <p:cNvPr id="49159" name="WordArt 7"/>
          <p:cNvSpPr>
            <a:spLocks noChangeArrowheads="1" noChangeShapeType="1" noTextEdit="1"/>
          </p:cNvSpPr>
          <p:nvPr/>
        </p:nvSpPr>
        <p:spPr bwMode="auto">
          <a:xfrm>
            <a:off x="7772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Verbes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49160" name="Text Box 40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$200</a:t>
            </a:r>
            <a:endParaRPr lang="en-US" sz="4000" b="1"/>
          </a:p>
        </p:txBody>
      </p:sp>
      <p:sp>
        <p:nvSpPr>
          <p:cNvPr id="49161" name="Text Box 41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$400</a:t>
            </a:r>
            <a:endParaRPr lang="en-US" sz="4000" b="1"/>
          </a:p>
        </p:txBody>
      </p:sp>
      <p:sp>
        <p:nvSpPr>
          <p:cNvPr id="49162" name="Text Box 42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$600</a:t>
            </a:r>
            <a:endParaRPr lang="en-US" sz="4000" b="1"/>
          </a:p>
        </p:txBody>
      </p:sp>
      <p:sp>
        <p:nvSpPr>
          <p:cNvPr id="49163" name="Text Box 43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$800</a:t>
            </a:r>
            <a:endParaRPr lang="en-US" sz="4000" b="1"/>
          </a:p>
        </p:txBody>
      </p:sp>
      <p:sp>
        <p:nvSpPr>
          <p:cNvPr id="49164" name="Text Box 44"/>
          <p:cNvSpPr txBox="1">
            <a:spLocks noChangeArrowheads="1"/>
          </p:cNvSpPr>
          <p:nvPr/>
        </p:nvSpPr>
        <p:spPr bwMode="auto">
          <a:xfrm>
            <a:off x="76200" y="5794375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hlinkClick r:id="rId8" action="ppaction://hlinksldjump"/>
              </a:rPr>
              <a:t>$1000</a:t>
            </a:r>
            <a:endParaRPr lang="en-US" sz="3600" b="1"/>
          </a:p>
        </p:txBody>
      </p:sp>
      <p:sp>
        <p:nvSpPr>
          <p:cNvPr id="49165" name="Text Box 45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$200</a:t>
            </a:r>
            <a:endParaRPr lang="en-US" sz="4000" b="1"/>
          </a:p>
        </p:txBody>
      </p:sp>
      <p:sp>
        <p:nvSpPr>
          <p:cNvPr id="49166" name="Text Box 46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$400</a:t>
            </a:r>
            <a:endParaRPr lang="en-US" sz="4000" b="1"/>
          </a:p>
        </p:txBody>
      </p:sp>
      <p:sp>
        <p:nvSpPr>
          <p:cNvPr id="49167" name="Text Box 47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$600</a:t>
            </a:r>
            <a:endParaRPr lang="en-US" sz="4000" b="1"/>
          </a:p>
        </p:txBody>
      </p:sp>
      <p:sp>
        <p:nvSpPr>
          <p:cNvPr id="49168" name="Text Box 48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$800</a:t>
            </a:r>
            <a:endParaRPr lang="en-US" sz="4000" b="1"/>
          </a:p>
        </p:txBody>
      </p:sp>
      <p:sp>
        <p:nvSpPr>
          <p:cNvPr id="49169" name="Text Box 49"/>
          <p:cNvSpPr txBox="1">
            <a:spLocks noChangeArrowheads="1"/>
          </p:cNvSpPr>
          <p:nvPr/>
        </p:nvSpPr>
        <p:spPr bwMode="auto">
          <a:xfrm>
            <a:off x="1600200" y="5791200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hlinkClick r:id="rId13" action="ppaction://hlinksldjump"/>
              </a:rPr>
              <a:t>$1000</a:t>
            </a:r>
            <a:endParaRPr lang="en-US" sz="3600" b="1"/>
          </a:p>
        </p:txBody>
      </p:sp>
      <p:sp>
        <p:nvSpPr>
          <p:cNvPr id="49170" name="Text Box 50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$200</a:t>
            </a:r>
            <a:endParaRPr lang="en-US" sz="4000" b="1"/>
          </a:p>
        </p:txBody>
      </p:sp>
      <p:sp>
        <p:nvSpPr>
          <p:cNvPr id="49171" name="Text Box 51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$400</a:t>
            </a:r>
            <a:endParaRPr lang="en-US" sz="4000" b="1"/>
          </a:p>
        </p:txBody>
      </p:sp>
      <p:sp>
        <p:nvSpPr>
          <p:cNvPr id="49172" name="Text Box 52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$600</a:t>
            </a:r>
            <a:endParaRPr lang="en-US" sz="4000" b="1"/>
          </a:p>
        </p:txBody>
      </p:sp>
      <p:sp>
        <p:nvSpPr>
          <p:cNvPr id="49173" name="Text Box 53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$800</a:t>
            </a:r>
            <a:endParaRPr lang="en-US" sz="4000" b="1"/>
          </a:p>
        </p:txBody>
      </p:sp>
      <p:sp>
        <p:nvSpPr>
          <p:cNvPr id="49174" name="Text Box 54"/>
          <p:cNvSpPr txBox="1">
            <a:spLocks noChangeArrowheads="1"/>
          </p:cNvSpPr>
          <p:nvPr/>
        </p:nvSpPr>
        <p:spPr bwMode="auto">
          <a:xfrm>
            <a:off x="3124200" y="5791200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hlinkClick r:id="rId18" action="ppaction://hlinksldjump"/>
              </a:rPr>
              <a:t>$1000</a:t>
            </a:r>
            <a:endParaRPr lang="en-US" sz="3600" b="1"/>
          </a:p>
        </p:txBody>
      </p:sp>
      <p:sp>
        <p:nvSpPr>
          <p:cNvPr id="49175" name="Text Box 55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$200</a:t>
            </a:r>
            <a:endParaRPr lang="en-US" sz="4000" b="1"/>
          </a:p>
        </p:txBody>
      </p:sp>
      <p:sp>
        <p:nvSpPr>
          <p:cNvPr id="49176" name="Text Box 56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$400</a:t>
            </a:r>
            <a:endParaRPr lang="en-US" sz="4000" b="1"/>
          </a:p>
        </p:txBody>
      </p:sp>
      <p:sp>
        <p:nvSpPr>
          <p:cNvPr id="49177" name="Text Box 57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$600</a:t>
            </a:r>
            <a:endParaRPr lang="en-US" sz="4000" b="1"/>
          </a:p>
        </p:txBody>
      </p:sp>
      <p:sp>
        <p:nvSpPr>
          <p:cNvPr id="49178" name="Text Box 58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$800</a:t>
            </a:r>
            <a:endParaRPr lang="en-US" sz="4000" b="1"/>
          </a:p>
        </p:txBody>
      </p:sp>
      <p:sp>
        <p:nvSpPr>
          <p:cNvPr id="49179" name="Text Box 59"/>
          <p:cNvSpPr txBox="1">
            <a:spLocks noChangeArrowheads="1"/>
          </p:cNvSpPr>
          <p:nvPr/>
        </p:nvSpPr>
        <p:spPr bwMode="auto">
          <a:xfrm>
            <a:off x="4648200" y="5791200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hlinkClick r:id="rId23" action="ppaction://hlinksldjump"/>
              </a:rPr>
              <a:t>$1000</a:t>
            </a:r>
            <a:endParaRPr lang="en-US" sz="3600" b="1"/>
          </a:p>
        </p:txBody>
      </p:sp>
      <p:sp>
        <p:nvSpPr>
          <p:cNvPr id="49180" name="Text Box 60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$200</a:t>
            </a:r>
            <a:endParaRPr lang="en-US" sz="4000" b="1"/>
          </a:p>
        </p:txBody>
      </p:sp>
      <p:sp>
        <p:nvSpPr>
          <p:cNvPr id="49181" name="Text Box 61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$400</a:t>
            </a:r>
            <a:endParaRPr lang="en-US" sz="4000" b="1"/>
          </a:p>
        </p:txBody>
      </p:sp>
      <p:sp>
        <p:nvSpPr>
          <p:cNvPr id="49182" name="Text Box 62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$600</a:t>
            </a:r>
            <a:endParaRPr lang="en-US" sz="4000" b="1"/>
          </a:p>
        </p:txBody>
      </p:sp>
      <p:sp>
        <p:nvSpPr>
          <p:cNvPr id="49183" name="Text Box 63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$800</a:t>
            </a:r>
            <a:endParaRPr lang="en-US" sz="4000" b="1"/>
          </a:p>
        </p:txBody>
      </p:sp>
      <p:sp>
        <p:nvSpPr>
          <p:cNvPr id="49184" name="Text Box 64"/>
          <p:cNvSpPr txBox="1">
            <a:spLocks noChangeArrowheads="1"/>
          </p:cNvSpPr>
          <p:nvPr/>
        </p:nvSpPr>
        <p:spPr bwMode="auto">
          <a:xfrm>
            <a:off x="6181725" y="5791200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hlinkClick r:id="rId28" action="ppaction://hlinksldjump"/>
              </a:rPr>
              <a:t>$1000</a:t>
            </a:r>
            <a:endParaRPr lang="en-US" sz="3600" b="1"/>
          </a:p>
        </p:txBody>
      </p:sp>
      <p:sp>
        <p:nvSpPr>
          <p:cNvPr id="49185" name="Text Box 65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$200</a:t>
            </a:r>
            <a:endParaRPr lang="en-US" sz="4000" b="1"/>
          </a:p>
        </p:txBody>
      </p:sp>
      <p:sp>
        <p:nvSpPr>
          <p:cNvPr id="49186" name="Text Box 66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$400</a:t>
            </a:r>
            <a:endParaRPr lang="en-US" sz="4000" b="1"/>
          </a:p>
        </p:txBody>
      </p:sp>
      <p:sp>
        <p:nvSpPr>
          <p:cNvPr id="49187" name="Text Box 67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$600</a:t>
            </a:r>
            <a:endParaRPr lang="en-US" sz="4000" b="1"/>
          </a:p>
        </p:txBody>
      </p:sp>
      <p:sp>
        <p:nvSpPr>
          <p:cNvPr id="49188" name="Text Box 68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$800</a:t>
            </a:r>
            <a:endParaRPr lang="en-US" sz="4000" b="1"/>
          </a:p>
        </p:txBody>
      </p:sp>
      <p:sp>
        <p:nvSpPr>
          <p:cNvPr id="49189" name="Text Box 69"/>
          <p:cNvSpPr txBox="1">
            <a:spLocks noChangeArrowheads="1"/>
          </p:cNvSpPr>
          <p:nvPr/>
        </p:nvSpPr>
        <p:spPr bwMode="auto">
          <a:xfrm>
            <a:off x="7705725" y="5791200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hlinkClick r:id="rId33" action="ppaction://hlinksldjump"/>
              </a:rPr>
              <a:t>$1000</a:t>
            </a:r>
            <a:endParaRPr lang="en-US" sz="3600" b="1"/>
          </a:p>
        </p:txBody>
      </p:sp>
      <p:sp>
        <p:nvSpPr>
          <p:cNvPr id="87110" name="AutoShape 70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763000" y="64770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6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 réponse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à "que tu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 belle"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quand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est-elle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née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plantes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6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6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12083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1208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0835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066800"/>
            <a:ext cx="6400800" cy="495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charactéristique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avec laquelle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elle a tourmenté PP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295400"/>
            <a:ext cx="6248400" cy="472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qu'elle voulait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protection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295400"/>
            <a:ext cx="7315200" cy="510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son action pour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sortir d'un mensonge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et que PP sente remords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2057400"/>
            <a:ext cx="4419600" cy="294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PP a peur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que....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Fleur a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peur de...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pilote a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peur de ...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524000"/>
            <a:ext cx="6324600" cy="441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 quoi la Fleur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n'a pas peur et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pourquoi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066800"/>
            <a:ext cx="6705600" cy="502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conjuguez le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synonyme de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"avoir peur"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au présent"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ses doigts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sont noirs de...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verbes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914400"/>
            <a:ext cx="6858000" cy="533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 fait-il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consoler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PP qui pleure?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066800"/>
            <a:ext cx="6629400" cy="510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que le pilote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avait dans la main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pour réparer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moteur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143000"/>
            <a:ext cx="7162800" cy="472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exactement ce que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pilote essaie de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faire pour réparer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moteur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295400"/>
            <a:ext cx="6629400" cy="457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que le pilote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dit pour parler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comme une GP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524000"/>
            <a:ext cx="6324600" cy="441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où est la France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des EU (distant)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676400"/>
            <a:ext cx="6705600" cy="403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couleur des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M. le champignon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600200"/>
            <a:ext cx="67056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cheveux ne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sont pas bien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arreglés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219200"/>
            <a:ext cx="6934200" cy="480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on ne sait pas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quoi faire; pas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confortable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295400"/>
            <a:ext cx="7315200" cy="495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comment sont les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fleurs à l'avis du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PP (terribles avec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leurs épines)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3400" y="914400"/>
            <a:ext cx="8229600" cy="518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Qu’est-ce qu’il aime faire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quand il est mélancholique?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2209800" y="2362200"/>
            <a:ext cx="45720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noms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295400"/>
            <a:ext cx="7620000" cy="495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Que/qui pense-t-il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est laid?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924800" cy="533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quoi pense-t-il quand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il a éclaté en sanglots?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838200"/>
            <a:ext cx="7772400" cy="556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première chose que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 PP a dit à la Fleur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7543800" cy="541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Ce qu’il aurait dû ne pas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faire pq’il est devenu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très malheureux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grace à ça.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371600"/>
            <a:ext cx="7086600" cy="464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devenir plein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d'air (le M.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cramoisi d'orgueil)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contraire de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pousser 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(la porte)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81200" y="2209800"/>
            <a:ext cx="5257800" cy="251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synonyme de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confondre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"to guess"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143000"/>
            <a:ext cx="6477000" cy="472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action de la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bouche quand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on est fatigué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WordArt 2"/>
          <p:cNvSpPr>
            <a:spLocks noChangeArrowheads="1" noChangeShapeType="1" noTextEdit="1"/>
          </p:cNvSpPr>
          <p:nvPr/>
        </p:nvSpPr>
        <p:spPr bwMode="auto">
          <a:xfrm>
            <a:off x="2057400" y="1295400"/>
            <a:ext cx="4724400" cy="2271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Final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Jeopardy</a:t>
            </a:r>
          </a:p>
        </p:txBody>
      </p:sp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1295400" y="4572000"/>
            <a:ext cx="6477000" cy="1509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La Guerre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1143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quand</a:t>
            </a: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délicieux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276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sentiments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4724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plantes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verbes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7848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noms</a:t>
            </a:r>
          </a:p>
        </p:txBody>
      </p:sp>
      <p:sp>
        <p:nvSpPr>
          <p:cNvPr id="9224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$100</a:t>
            </a:r>
            <a:endParaRPr lang="en-US" sz="4000" b="1"/>
          </a:p>
        </p:txBody>
      </p:sp>
      <p:sp>
        <p:nvSpPr>
          <p:cNvPr id="9225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9226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$300</a:t>
            </a:r>
            <a:endParaRPr lang="en-US" sz="4000" b="1"/>
          </a:p>
        </p:txBody>
      </p:sp>
      <p:sp>
        <p:nvSpPr>
          <p:cNvPr id="9227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$400</a:t>
            </a:r>
            <a:endParaRPr lang="en-US" sz="4000" b="1"/>
          </a:p>
        </p:txBody>
      </p:sp>
      <p:sp>
        <p:nvSpPr>
          <p:cNvPr id="9228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$500</a:t>
            </a:r>
            <a:endParaRPr lang="en-US" sz="4000" b="1"/>
          </a:p>
        </p:txBody>
      </p:sp>
      <p:sp>
        <p:nvSpPr>
          <p:cNvPr id="9229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$100</a:t>
            </a:r>
            <a:endParaRPr lang="en-US" sz="4000" b="1"/>
          </a:p>
        </p:txBody>
      </p:sp>
      <p:sp>
        <p:nvSpPr>
          <p:cNvPr id="9230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$200</a:t>
            </a:r>
            <a:endParaRPr lang="en-US" sz="4000" b="1"/>
          </a:p>
        </p:txBody>
      </p:sp>
      <p:sp>
        <p:nvSpPr>
          <p:cNvPr id="9231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$300</a:t>
            </a:r>
            <a:endParaRPr lang="en-US" sz="4000" b="1"/>
          </a:p>
        </p:txBody>
      </p:sp>
      <p:sp>
        <p:nvSpPr>
          <p:cNvPr id="9232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9233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$500</a:t>
            </a:r>
            <a:endParaRPr lang="en-US" sz="4000" b="1"/>
          </a:p>
        </p:txBody>
      </p:sp>
      <p:sp>
        <p:nvSpPr>
          <p:cNvPr id="9234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</a:t>
            </a:r>
            <a:endParaRPr lang="en-US" sz="4000" b="1"/>
          </a:p>
        </p:txBody>
      </p:sp>
      <p:sp>
        <p:nvSpPr>
          <p:cNvPr id="9235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9236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9237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$400</a:t>
            </a:r>
            <a:endParaRPr lang="en-US" sz="4000" b="1"/>
          </a:p>
        </p:txBody>
      </p:sp>
      <p:sp>
        <p:nvSpPr>
          <p:cNvPr id="9238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$500</a:t>
            </a:r>
            <a:endParaRPr lang="en-US" sz="4000" b="1"/>
          </a:p>
        </p:txBody>
      </p:sp>
      <p:sp>
        <p:nvSpPr>
          <p:cNvPr id="9239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</a:t>
            </a:r>
            <a:endParaRPr lang="en-US" sz="4000" b="1"/>
          </a:p>
        </p:txBody>
      </p:sp>
      <p:sp>
        <p:nvSpPr>
          <p:cNvPr id="9240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9241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$300</a:t>
            </a:r>
            <a:endParaRPr lang="en-US" sz="4000" b="1"/>
          </a:p>
        </p:txBody>
      </p:sp>
      <p:sp>
        <p:nvSpPr>
          <p:cNvPr id="9242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$400</a:t>
            </a:r>
            <a:endParaRPr lang="en-US" sz="4000" b="1"/>
          </a:p>
        </p:txBody>
      </p:sp>
      <p:sp>
        <p:nvSpPr>
          <p:cNvPr id="9243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$500</a:t>
            </a:r>
            <a:endParaRPr lang="en-US" sz="4000" b="1"/>
          </a:p>
        </p:txBody>
      </p:sp>
      <p:sp>
        <p:nvSpPr>
          <p:cNvPr id="9244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</a:t>
            </a:r>
            <a:endParaRPr lang="en-US" sz="4000" b="1"/>
          </a:p>
        </p:txBody>
      </p:sp>
      <p:sp>
        <p:nvSpPr>
          <p:cNvPr id="9245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9246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$300</a:t>
            </a:r>
            <a:endParaRPr lang="en-US" sz="4000" b="1"/>
          </a:p>
        </p:txBody>
      </p:sp>
      <p:sp>
        <p:nvSpPr>
          <p:cNvPr id="9247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$400</a:t>
            </a:r>
            <a:endParaRPr lang="en-US" sz="4000" b="1"/>
          </a:p>
        </p:txBody>
      </p:sp>
      <p:sp>
        <p:nvSpPr>
          <p:cNvPr id="9248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$500</a:t>
            </a:r>
            <a:endParaRPr lang="en-US" sz="4000" b="1"/>
          </a:p>
        </p:txBody>
      </p:sp>
      <p:sp>
        <p:nvSpPr>
          <p:cNvPr id="9249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</a:t>
            </a:r>
            <a:endParaRPr lang="en-US" sz="4000" b="1"/>
          </a:p>
        </p:txBody>
      </p:sp>
      <p:sp>
        <p:nvSpPr>
          <p:cNvPr id="9250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9251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$300</a:t>
            </a:r>
            <a:endParaRPr lang="en-US" sz="4000" b="1"/>
          </a:p>
        </p:txBody>
      </p:sp>
      <p:sp>
        <p:nvSpPr>
          <p:cNvPr id="9252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$400</a:t>
            </a:r>
            <a:endParaRPr lang="en-US" sz="4000" b="1"/>
          </a:p>
        </p:txBody>
      </p:sp>
      <p:sp>
        <p:nvSpPr>
          <p:cNvPr id="9253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6000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WordArt 2"/>
          <p:cNvSpPr>
            <a:spLocks noChangeArrowheads="1" noChangeShapeType="1" noTextEdit="1"/>
          </p:cNvSpPr>
          <p:nvPr/>
        </p:nvSpPr>
        <p:spPr bwMode="auto">
          <a:xfrm>
            <a:off x="1371600" y="1219200"/>
            <a:ext cx="6781800" cy="464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Entre qui y a-t-il</a:t>
            </a:r>
          </a:p>
          <a:p>
            <a:pPr algn="ctr"/>
            <a:r>
              <a:rPr lang="fr-FR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 guerre pendant</a:t>
            </a:r>
          </a:p>
          <a:p>
            <a:pPr algn="ctr"/>
            <a:r>
              <a:rPr lang="fr-FR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des millions d'années</a:t>
            </a:r>
          </a:p>
          <a:p>
            <a:pPr algn="ctr"/>
            <a:r>
              <a:rPr lang="fr-FR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et quelle protection</a:t>
            </a:r>
          </a:p>
          <a:p>
            <a:pPr algn="ctr"/>
            <a:r>
              <a:rPr lang="fr-FR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 offre le pilote?</a:t>
            </a:r>
            <a:endParaRPr lang="en-US" sz="3600" b="1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7885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320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audio>
          </p:childTnLst>
        </p:cTn>
      </p:par>
    </p:tnLst>
    <p:bldLst>
      <p:bldP spid="78850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2"/>
          <p:cNvSpPr>
            <a:spLocks noChangeArrowheads="1" noChangeShapeType="1" noTextEdit="1"/>
          </p:cNvSpPr>
          <p:nvPr/>
        </p:nvSpPr>
        <p:spPr bwMode="auto">
          <a:xfrm>
            <a:off x="990600" y="914400"/>
            <a:ext cx="7315200" cy="525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fleurs et </a:t>
            </a:r>
          </a:p>
          <a:p>
            <a:pPr algn="ctr"/>
            <a:r>
              <a:rPr lang="fr-FR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les moutons;</a:t>
            </a:r>
          </a:p>
          <a:p>
            <a:pPr algn="ctr"/>
            <a:r>
              <a:rPr lang="fr-FR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une muselière </a:t>
            </a:r>
          </a:p>
          <a:p>
            <a:pPr algn="ctr"/>
            <a:r>
              <a:rPr lang="fr-FR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et une armure</a:t>
            </a:r>
            <a:endParaRPr lang="en-US" sz="3600" b="1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600200"/>
            <a:ext cx="62484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quand est née</a:t>
            </a:r>
          </a:p>
          <a:p>
            <a:pPr algn="ctr"/>
            <a:r>
              <a:rPr lang="fr-F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 fleur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33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730</Words>
  <Application>Microsoft Office PowerPoint</Application>
  <PresentationFormat>On-screen Show (4:3)</PresentationFormat>
  <Paragraphs>272</Paragraphs>
  <Slides>81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</vt:vector>
  </TitlesOfParts>
  <Company>Jessamine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Matt Hamlyn</dc:creator>
  <dc:description>email mhamlyn@jessamine.k12.ky.us</dc:description>
  <cp:lastModifiedBy>Phyllis</cp:lastModifiedBy>
  <cp:revision>41</cp:revision>
  <dcterms:created xsi:type="dcterms:W3CDTF">1999-10-07T17:16:48Z</dcterms:created>
  <dcterms:modified xsi:type="dcterms:W3CDTF">2012-02-12T13:16:19Z</dcterms:modified>
</cp:coreProperties>
</file>